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embeddedFontLst>
    <p:embeddedFont>
      <p:font typeface="Roboto" panose="020B0604020202020204" charset="0"/>
      <p:regular r:id="rId12"/>
      <p:bold r:id="rId13"/>
      <p:italic r:id="rId14"/>
      <p:boldItalic r:id="rId15"/>
    </p:embeddedFont>
    <p:embeddedFont>
      <p:font typeface="Roboto Slab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23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12214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02bb4597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02bb4597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02bb4597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02bb4597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02bb4597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02bb4597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02bb4597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02bb4597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2bb4597c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2bb4597c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02bb4597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02bb4597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165b09d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165b09d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02bb4597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02bb4597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02bb4597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02bb4597c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3756618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2353267"/>
            <a:ext cx="8222100" cy="12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680378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680378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986433"/>
            <a:ext cx="39999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986433"/>
            <a:ext cx="39999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88303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2125367"/>
            <a:ext cx="28080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100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5994004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612100"/>
            <a:ext cx="4045200" cy="200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5644967"/>
            <a:ext cx="5998800" cy="7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6769100"/>
            <a:ext cx="9143700" cy="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536600"/>
            <a:ext cx="8368200" cy="20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3892600"/>
            <a:ext cx="8368200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c.ny.gov/animals/7040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ricstanczyk@ongov.ne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abroides.org/w4195-marine-conservation-biology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drew@esf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WELCOME, FISH FRIENDS!</a:t>
            </a:r>
            <a:endParaRPr sz="4800"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6153" y="1444588"/>
            <a:ext cx="4572001" cy="443915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411850" y="5999268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SEPTEMBER 24, 2019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TODAY’S AGENDA</a:t>
            </a:r>
            <a:endParaRPr sz="4800"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" sz="3600">
                <a:solidFill>
                  <a:schemeClr val="dk1"/>
                </a:solidFill>
              </a:rPr>
              <a:t>Fish of the week</a:t>
            </a:r>
            <a:endParaRPr sz="3600">
              <a:solidFill>
                <a:schemeClr val="dk1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Week in Review</a:t>
            </a:r>
            <a:endParaRPr sz="360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Upcoming Events</a:t>
            </a:r>
            <a:endParaRPr sz="360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" sz="3600"/>
              <a:t>Speaker:  Dr. Joshua Drew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Times New Roman"/>
                <a:ea typeface="Times New Roman"/>
                <a:cs typeface="Times New Roman"/>
                <a:sym typeface="Times New Roman"/>
              </a:rPr>
              <a:t>Fish of the Week!!!</a:t>
            </a:r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 rotWithShape="1">
          <a:blip r:embed="rId3">
            <a:alphaModFix/>
          </a:blip>
          <a:srcRect b="29168"/>
          <a:stretch/>
        </p:blipFill>
        <p:spPr>
          <a:xfrm>
            <a:off x="0" y="1525400"/>
            <a:ext cx="9144000" cy="485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Times New Roman"/>
                <a:ea typeface="Times New Roman"/>
                <a:cs typeface="Times New Roman"/>
                <a:sym typeface="Times New Roman"/>
              </a:rPr>
              <a:t>Fallfish </a:t>
            </a:r>
            <a:r>
              <a:rPr lang="en" sz="4800" i="1">
                <a:latin typeface="Times New Roman"/>
                <a:ea typeface="Times New Roman"/>
                <a:cs typeface="Times New Roman"/>
                <a:sym typeface="Times New Roman"/>
              </a:rPr>
              <a:t>  Semotilus corporalis</a:t>
            </a:r>
            <a:endParaRPr i="1"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Largest native NYS minnow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Feed of invertebrates and small fish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 spring, the males pick up rocks in their mouth, carry them upstream, and build a round nest 4ft wide 1.5ft tall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They are communal spawners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Small fallfish are often confused with their close relative the creek chub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NYS record is 19 inches!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sp>
        <p:nvSpPr>
          <p:cNvPr id="122" name="Google Shape;122;p20"/>
          <p:cNvSpPr txBox="1"/>
          <p:nvPr/>
        </p:nvSpPr>
        <p:spPr>
          <a:xfrm>
            <a:off x="653150" y="60007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https://www.dec.ny.gov/animals/7040.html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Movie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SHOWED:  DamNation (2014)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Attendance:  5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Climate strike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Hundreds!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Stream cleanup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Onondaga Creekwalk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Attendance:  4 ESF + 6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Results: </a:t>
            </a:r>
            <a:endParaRPr sz="2400"/>
          </a:p>
        </p:txBody>
      </p:sp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Times New Roman"/>
                <a:ea typeface="Times New Roman"/>
                <a:cs typeface="Times New Roman"/>
                <a:sym typeface="Times New Roman"/>
              </a:rPr>
              <a:t>That Was the Week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 b="1">
                <a:latin typeface="Roboto"/>
                <a:ea typeface="Roboto"/>
                <a:cs typeface="Roboto"/>
                <a:sym typeface="Roboto"/>
              </a:rPr>
              <a:t>Upcoming Events</a:t>
            </a:r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387900" y="1986425"/>
            <a:ext cx="8514600" cy="46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EFB/AFS MIXER</a:t>
            </a:r>
            <a:endParaRPr sz="2400" b="1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TONIGHT! 9/24, 4-6:30pm in 408 Baker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Food and drinks will be provided 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Program details, some fun, making sure everyone knows </a:t>
            </a:r>
            <a:r>
              <a:rPr lang="en" sz="2400">
                <a:solidFill>
                  <a:srgbClr val="FFFFFF"/>
                </a:solidFill>
              </a:rPr>
              <a:t>each other</a:t>
            </a:r>
            <a:endParaRPr sz="24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ESF Graduate and Professional School Fair</a:t>
            </a:r>
            <a:endParaRPr sz="2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Tuesday, September 24, 11-1:30, Gateway  </a:t>
            </a:r>
            <a:r>
              <a:rPr lang="en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THAT’S NOW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 b="1">
                <a:latin typeface="Roboto"/>
                <a:ea typeface="Roboto"/>
                <a:cs typeface="Roboto"/>
                <a:sym typeface="Roboto"/>
              </a:rPr>
              <a:t>Upcoming Events</a:t>
            </a:r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1"/>
          </p:nvPr>
        </p:nvSpPr>
        <p:spPr>
          <a:xfrm>
            <a:off x="387900" y="1376325"/>
            <a:ext cx="8368200" cy="54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8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 b="1">
                <a:latin typeface="Arial"/>
                <a:ea typeface="Arial"/>
                <a:cs typeface="Arial"/>
                <a:sym typeface="Arial"/>
              </a:rPr>
              <a:t>Carpenters Brook Fish Hatchery Sportsmans Days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Saturday, 9/28 and Sunday, 9/29 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6 - 8 students to help with the fishing program and some may help with the canoes. </a:t>
            </a:r>
            <a:r>
              <a:rPr lang="en" sz="2400" b="1">
                <a:solidFill>
                  <a:srgbClr val="FF0000"/>
                </a:solidFill>
              </a:rPr>
              <a:t>Sign up.</a:t>
            </a:r>
            <a:endParaRPr sz="6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10/1 ESF Fall Career Fair, 10:30-2, Gateway Center</a:t>
            </a:r>
            <a:endParaRPr sz="2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10/3 USA Meeting (rep?)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 b="1">
                <a:latin typeface="Arial"/>
                <a:ea typeface="Arial"/>
                <a:cs typeface="Arial"/>
                <a:sym typeface="Arial"/>
              </a:rPr>
              <a:t>10/5 ESF Day of Service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10/10 Fishing with Electricity (and John Farrell)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10/11-13 ESF Family Weekend</a:t>
            </a: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(Sat 10/12 activities fair 11am-2pm)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 b="1">
                <a:latin typeface="Arial"/>
                <a:ea typeface="Arial"/>
                <a:cs typeface="Arial"/>
                <a:sym typeface="Arial"/>
              </a:rPr>
              <a:t>10/16 Movie Night with AFS</a:t>
            </a:r>
            <a:endParaRPr sz="2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10/31 Data Management Seminar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 b="1">
                <a:latin typeface="Roboto"/>
                <a:ea typeface="Roboto"/>
                <a:cs typeface="Roboto"/>
                <a:sym typeface="Roboto"/>
              </a:rPr>
              <a:t>Upcoming Events</a:t>
            </a:r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>
            <a:off x="387900" y="1464599"/>
            <a:ext cx="8368200" cy="48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8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10/14 Indigenous Peoples Day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Practical electrofishing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Tunison Lab tour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LOBS tour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Classroom outreach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Buoy auction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More at  Carpenters Brook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</a:pPr>
            <a:r>
              <a:rPr lang="en" sz="24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ericstanczyk@ongov.net</a:t>
            </a:r>
            <a:endParaRPr sz="2400"/>
          </a:p>
          <a:p>
            <a:pPr marL="45720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endParaRPr sz="2400" b="1">
              <a:solidFill>
                <a:srgbClr val="FFFF00"/>
              </a:solidFill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00"/>
                </a:solidFill>
              </a:rPr>
              <a:t>NEXT WEEK</a:t>
            </a:r>
            <a:endParaRPr sz="2400" b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</a:rPr>
              <a:t>		Eden Zickler,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00"/>
                </a:solidFill>
              </a:rPr>
              <a:t>Internship experiences</a:t>
            </a:r>
            <a:endParaRPr sz="2400">
              <a:solidFill>
                <a:srgbClr val="FFFF00"/>
              </a:solidFill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6709000" y="1846125"/>
            <a:ext cx="16611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</a:rPr>
              <a:t>ANYBODY GOING FISHING?</a:t>
            </a:r>
            <a:endParaRPr sz="2400">
              <a:solidFill>
                <a:srgbClr val="00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9" name="Google Shape;149;p24"/>
          <p:cNvPicPr preferRelativeResize="0"/>
          <p:nvPr/>
        </p:nvPicPr>
        <p:blipFill rotWithShape="1">
          <a:blip r:embed="rId4">
            <a:alphaModFix/>
          </a:blip>
          <a:srcRect l="31073" t="15369" r="32941" b="27451"/>
          <a:stretch/>
        </p:blipFill>
        <p:spPr>
          <a:xfrm>
            <a:off x="5271750" y="3492875"/>
            <a:ext cx="2743200" cy="3268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Dr. Joshua Drew</a:t>
            </a:r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1"/>
          </p:nvPr>
        </p:nvSpPr>
        <p:spPr>
          <a:xfrm>
            <a:off x="387900" y="1624350"/>
            <a:ext cx="8631900" cy="51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Assistant Professor EFB since August 2019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Vertebrate conservation biology at the intersection of human and natural systems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3716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Columbia University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3716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American Museum of Natural History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3716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East West University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13716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Field Museum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latin typeface="Arial"/>
                <a:ea typeface="Arial"/>
                <a:cs typeface="Arial"/>
                <a:sym typeface="Arial"/>
              </a:rPr>
              <a:t>COURSES TAUGHT (not necessarily curren</a:t>
            </a:r>
            <a:r>
              <a:rPr lang="en" sz="14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tly)	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sz="1400" u="sng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Conservation Biology 	Thesis Development Seminar			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Anthropocene Conservation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Historical Ecology 	Marine Conservation Biology 			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Ichthyology</a:t>
            </a:r>
            <a:r>
              <a:rPr lang="en" sz="1400">
                <a:solidFill>
                  <a:srgbClr val="FFFFF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Environmental Biology 					Senior Seminar in Conservation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Coastal Ecology		History of Life  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Cellular Biology 		Phylogenetics						First Year Writing Seminar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7017675" y="145050"/>
            <a:ext cx="1927500" cy="15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jadrew@esf.edu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Illick 332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@Drew_Lab</a:t>
            </a:r>
            <a:endParaRPr sz="18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On-screen Show (4:3)</PresentationFormat>
  <Paragraphs>79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Roboto</vt:lpstr>
      <vt:lpstr>Times New Roman</vt:lpstr>
      <vt:lpstr>Roboto Slab</vt:lpstr>
      <vt:lpstr>Marina</vt:lpstr>
      <vt:lpstr>WELCOME, FISH FRIENDS!</vt:lpstr>
      <vt:lpstr>TODAY’S AGENDA</vt:lpstr>
      <vt:lpstr>Fish of the Week!!!</vt:lpstr>
      <vt:lpstr>Fallfish   Semotilus corporalis</vt:lpstr>
      <vt:lpstr>That Was the Week</vt:lpstr>
      <vt:lpstr>Upcoming Events</vt:lpstr>
      <vt:lpstr>Upcoming Events</vt:lpstr>
      <vt:lpstr>Upcoming Events</vt:lpstr>
      <vt:lpstr>Dr. Joshua Drew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WELCOME, FISH FRIENDS!</dc:title>
  <dc:creator>Cara Noelle Ewell Hodkin</dc:creator>
  <cp:lastModifiedBy>Cara Ewell Hodkin</cp:lastModifiedBy>
  <cp:revision>1</cp:revision>
  <dcterms:modified xsi:type="dcterms:W3CDTF">2019-09-24T18:09:12Z</dcterms:modified>
</cp:coreProperties>
</file>